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83" r:id="rId1"/>
  </p:sldMasterIdLst>
  <p:sldIdLst>
    <p:sldId id="257" r:id="rId2"/>
    <p:sldId id="310" r:id="rId3"/>
    <p:sldId id="314" r:id="rId4"/>
    <p:sldId id="306" r:id="rId5"/>
    <p:sldId id="308" r:id="rId6"/>
    <p:sldId id="309" r:id="rId7"/>
    <p:sldId id="271" r:id="rId8"/>
    <p:sldId id="281" r:id="rId9"/>
    <p:sldId id="315" r:id="rId10"/>
    <p:sldId id="305" r:id="rId11"/>
    <p:sldId id="316" r:id="rId12"/>
    <p:sldId id="304" r:id="rId13"/>
    <p:sldId id="312" r:id="rId14"/>
    <p:sldId id="319" r:id="rId15"/>
    <p:sldId id="311" r:id="rId16"/>
    <p:sldId id="313" r:id="rId17"/>
    <p:sldId id="317" r:id="rId18"/>
    <p:sldId id="320" r:id="rId19"/>
    <p:sldId id="318" r:id="rId20"/>
  </p:sldIdLst>
  <p:sldSz cx="12192000" cy="6858000"/>
  <p:notesSz cx="6858000" cy="9144000"/>
  <p:defaultTextStyle>
    <a:defPPr>
      <a:defRPr lang="en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748"/>
    <p:restoredTop sz="96208"/>
  </p:normalViewPr>
  <p:slideViewPr>
    <p:cSldViewPr snapToGrid="0" snapToObjects="1">
      <p:cViewPr>
        <p:scale>
          <a:sx n="104" d="100"/>
          <a:sy n="104" d="100"/>
        </p:scale>
        <p:origin x="520" y="6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28913-083D-9D4D-97BB-89D94FA281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4FBB9A-0D35-474A-99F1-D54A492201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D9C5CB-7AAC-814D-AAB9-06D71AA9F2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8C04A-2F18-FC47-8954-EC379D09CF52}" type="datetimeFigureOut">
              <a:rPr lang="en-CN" smtClean="0"/>
              <a:t>2020/6/24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BFF277-F5A0-1F4E-9D40-87B7EFC745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1F366F-6C6F-9B44-AC0B-E74AB5B44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08A6A-6ADE-1A46-B108-AC33E53AD144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5240787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9C1AA9-075D-9041-B32F-63240F757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BF173B2-768C-9541-AEC4-0A2AAE6139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DC58B0-7AA7-9B40-A416-A193BAB64E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8C04A-2F18-FC47-8954-EC379D09CF52}" type="datetimeFigureOut">
              <a:rPr lang="en-CN" smtClean="0"/>
              <a:t>2020/6/24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9E89A9-F69D-BC44-B237-6068706E28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C0EFBE-706A-A949-A99D-DE0E016BF6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08A6A-6ADE-1A46-B108-AC33E53AD144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6344786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C32B685-8889-B548-8291-2592A56976A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8BFCDD2-9447-EF49-A15D-8834C8F199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B1A390-E34E-F141-9CE2-494B71ED40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8C04A-2F18-FC47-8954-EC379D09CF52}" type="datetimeFigureOut">
              <a:rPr lang="en-CN" smtClean="0"/>
              <a:t>2020/6/24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F4A374-3BDE-B745-8EE0-4CBB12C0B1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8106CB-DE18-D44D-B047-1C3CE70E0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08A6A-6ADE-1A46-B108-AC33E53AD144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398985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9F29DB-78BD-5F44-A12B-3D7E8643FC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CF701E-215B-774F-A6BF-8A272BA3D7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CDBA9D-875B-F246-AD5E-7ADBF05661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8C04A-2F18-FC47-8954-EC379D09CF52}" type="datetimeFigureOut">
              <a:rPr lang="en-CN" smtClean="0"/>
              <a:t>2020/6/24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731D7A-1294-9C43-804A-F5254F2CE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804DD1-A693-5D49-BEB4-5C8045E8A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08A6A-6ADE-1A46-B108-AC33E53AD144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8418497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6DD19-0751-DE44-8D7B-9B0603F868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607193-BF66-BD4D-AD2A-BAE2564DDF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0C076F-5EFB-3F40-9F78-CD11D95D32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8C04A-2F18-FC47-8954-EC379D09CF52}" type="datetimeFigureOut">
              <a:rPr lang="en-CN" smtClean="0"/>
              <a:t>2020/6/24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35C5FD-7334-7E45-9DD8-500F712377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60EF-E223-BF4B-9A39-88574DC85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08A6A-6ADE-1A46-B108-AC33E53AD144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2601224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5F64BC-076C-FC4A-8442-4C3C336A6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31E059-0E02-B040-9134-0524A4A476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F7C91A-66C6-C445-96F0-99A12255BD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ADDBFB-F97E-8040-BB04-3130C4DF5F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8C04A-2F18-FC47-8954-EC379D09CF52}" type="datetimeFigureOut">
              <a:rPr lang="en-CN" smtClean="0"/>
              <a:t>2020/6/24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831CB4-30DD-D241-A6A7-29ADDCEA02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BFBEBF-08D5-E846-9DC8-B7DC4A464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08A6A-6ADE-1A46-B108-AC33E53AD144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7740274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09A152-D58A-F545-842A-49C4B57790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25CD3D-BB6A-644F-A852-EBFA41AB30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801419-193C-DA4F-9A7D-4400CB11A5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1FCA25B-7D50-974E-877F-6EEB34A5D8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9C2E6F9-2F2B-CC40-BA55-2907904DFE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00988D-0833-3248-B613-5DB18B5A8F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8C04A-2F18-FC47-8954-EC379D09CF52}" type="datetimeFigureOut">
              <a:rPr lang="en-CN" smtClean="0"/>
              <a:t>2020/6/24</a:t>
            </a:fld>
            <a:endParaRPr lang="en-C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A79878A-78A7-8E4E-8EB1-2CBF6D54A2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B4638C2-C1CA-9345-8FFF-A8D15FC6E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08A6A-6ADE-1A46-B108-AC33E53AD144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7575698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403BA3-ECC6-C541-AE0B-705BFAF4CD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E19BD9F-00E6-7A4E-9ACF-34A9FD14F0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8C04A-2F18-FC47-8954-EC379D09CF52}" type="datetimeFigureOut">
              <a:rPr lang="en-CN" smtClean="0"/>
              <a:t>2020/6/24</a:t>
            </a:fld>
            <a:endParaRPr lang="en-C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0C2607-85FD-074E-8451-149F83F28C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C5C91A-6E37-F942-A663-5EF3174DA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08A6A-6ADE-1A46-B108-AC33E53AD144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5542019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0FAE7D-1134-1E4F-9CC6-24A33C620F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8C04A-2F18-FC47-8954-EC379D09CF52}" type="datetimeFigureOut">
              <a:rPr lang="en-CN" smtClean="0"/>
              <a:t>2020/6/24</a:t>
            </a:fld>
            <a:endParaRPr lang="en-C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B90386B-D8DF-4E46-9459-C26BDF4CBE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28A619-2602-074C-89EC-DD24AC2A29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08A6A-6ADE-1A46-B108-AC33E53AD144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3496755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24C13F-3D5D-A249-B762-AA8DD2E41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299427-29DD-FC46-90F0-6B6CE718DC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6CC0A1-7B9D-3B48-92F5-4A56EA92E9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3885D5-3A3F-2B4F-BC17-28FA7DA96C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8C04A-2F18-FC47-8954-EC379D09CF52}" type="datetimeFigureOut">
              <a:rPr lang="en-CN" smtClean="0"/>
              <a:t>2020/6/24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CB96D6-EBE4-0A4B-AD09-644189DF99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6CEFD3-0F43-FE4C-AD80-250E138C77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08A6A-6ADE-1A46-B108-AC33E53AD144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683690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B63E4-A827-8741-B2DE-494E96E4FA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86EE63C-F38D-8140-B6E6-AD6CDCCFE5B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70B8B2-D677-2E4E-AB68-23E26B6E0B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6555DD-C7B3-8346-A8ED-CF2C2D2324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8C04A-2F18-FC47-8954-EC379D09CF52}" type="datetimeFigureOut">
              <a:rPr lang="en-CN" smtClean="0"/>
              <a:t>2020/6/24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2C8F64-A932-DD4F-95C1-F06177E4D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28AD6B-2741-6D4C-8117-E4373FA63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08A6A-6ADE-1A46-B108-AC33E53AD144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4769582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0536CB6-5BBE-244B-8445-C6C191129D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384570-9F6C-0048-A801-DA5DE054E2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F5796F-7F00-2E4F-B7E0-741E9C3591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28C04A-2F18-FC47-8954-EC379D09CF52}" type="datetimeFigureOut">
              <a:rPr lang="en-CN" smtClean="0"/>
              <a:t>2020/6/24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F147AE-CC7E-4346-AEF2-BE73D80A70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4041B8-DCA6-054B-9473-C4C1B664BB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108A6A-6ADE-1A46-B108-AC33E53AD144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497368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4" r:id="rId1"/>
    <p:sldLayoutId id="2147483885" r:id="rId2"/>
    <p:sldLayoutId id="2147483886" r:id="rId3"/>
    <p:sldLayoutId id="2147483887" r:id="rId4"/>
    <p:sldLayoutId id="2147483888" r:id="rId5"/>
    <p:sldLayoutId id="2147483889" r:id="rId6"/>
    <p:sldLayoutId id="2147483890" r:id="rId7"/>
    <p:sldLayoutId id="2147483891" r:id="rId8"/>
    <p:sldLayoutId id="2147483892" r:id="rId9"/>
    <p:sldLayoutId id="2147483893" r:id="rId10"/>
    <p:sldLayoutId id="214748389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AD676B0-B2D2-8447-B5C5-CFFD805CDFC9}"/>
              </a:ext>
            </a:extLst>
          </p:cNvPr>
          <p:cNvSpPr txBox="1"/>
          <p:nvPr/>
        </p:nvSpPr>
        <p:spPr>
          <a:xfrm>
            <a:off x="2415792" y="1410968"/>
            <a:ext cx="702384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Real-Time Cryptocurrency Analysis System</a:t>
            </a:r>
            <a:endParaRPr lang="en-CN" sz="4800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FA3D328-07C2-B54B-AEF1-BC9D43B2102D}"/>
              </a:ext>
            </a:extLst>
          </p:cNvPr>
          <p:cNvGrpSpPr/>
          <p:nvPr/>
        </p:nvGrpSpPr>
        <p:grpSpPr>
          <a:xfrm>
            <a:off x="10390250" y="-2122668"/>
            <a:ext cx="1826920" cy="8103743"/>
            <a:chOff x="8702480" y="-310490"/>
            <a:chExt cx="787603" cy="3411888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8037C1F-5C87-524B-AE62-271C4AC20849}"/>
                </a:ext>
              </a:extLst>
            </p:cNvPr>
            <p:cNvSpPr/>
            <p:nvPr/>
          </p:nvSpPr>
          <p:spPr>
            <a:xfrm rot="3267739">
              <a:off x="7277109" y="1462833"/>
              <a:ext cx="3063936" cy="213193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A4FFA72-75BD-4740-9B16-A279393E2FD7}"/>
                </a:ext>
              </a:extLst>
            </p:cNvPr>
            <p:cNvSpPr/>
            <p:nvPr/>
          </p:nvSpPr>
          <p:spPr>
            <a:xfrm rot="3267739">
              <a:off x="7546719" y="1278166"/>
              <a:ext cx="3063936" cy="21319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2D173A3-355B-2F49-822F-D53748A39257}"/>
                </a:ext>
              </a:extLst>
            </p:cNvPr>
            <p:cNvSpPr/>
            <p:nvPr/>
          </p:nvSpPr>
          <p:spPr>
            <a:xfrm rot="3267739">
              <a:off x="7851519" y="1114881"/>
              <a:ext cx="3063936" cy="213193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D5EEA8E-3AA2-1A44-B23F-A8FB96A7A4A0}"/>
              </a:ext>
            </a:extLst>
          </p:cNvPr>
          <p:cNvGrpSpPr/>
          <p:nvPr/>
        </p:nvGrpSpPr>
        <p:grpSpPr>
          <a:xfrm rot="17321146" flipH="1">
            <a:off x="-120950" y="1375331"/>
            <a:ext cx="1744949" cy="7360302"/>
            <a:chOff x="8702480" y="-310490"/>
            <a:chExt cx="787603" cy="3411888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250205C-49B3-3945-A2B9-34AC83D786EA}"/>
                </a:ext>
              </a:extLst>
            </p:cNvPr>
            <p:cNvSpPr/>
            <p:nvPr/>
          </p:nvSpPr>
          <p:spPr>
            <a:xfrm rot="3267739">
              <a:off x="7277109" y="1462833"/>
              <a:ext cx="3063936" cy="213193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F8ACEE5-1458-6145-87B6-154C06C7F710}"/>
                </a:ext>
              </a:extLst>
            </p:cNvPr>
            <p:cNvSpPr/>
            <p:nvPr/>
          </p:nvSpPr>
          <p:spPr>
            <a:xfrm rot="3267739">
              <a:off x="7546719" y="1278166"/>
              <a:ext cx="3063936" cy="21319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6BF002C-4510-AA4A-8F3D-684EC6BBD6F2}"/>
                </a:ext>
              </a:extLst>
            </p:cNvPr>
            <p:cNvSpPr/>
            <p:nvPr/>
          </p:nvSpPr>
          <p:spPr>
            <a:xfrm rot="3267739">
              <a:off x="7851519" y="1114881"/>
              <a:ext cx="3063936" cy="213193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99733A1-FD67-C543-87DF-D9245EA34B5B}"/>
              </a:ext>
            </a:extLst>
          </p:cNvPr>
          <p:cNvSpPr txBox="1"/>
          <p:nvPr/>
        </p:nvSpPr>
        <p:spPr>
          <a:xfrm>
            <a:off x="4615815" y="3625192"/>
            <a:ext cx="29603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 dirty="0"/>
              <a:t>LiangZhihao         WangXue</a:t>
            </a:r>
          </a:p>
          <a:p>
            <a:pPr algn="ctr"/>
            <a:r>
              <a:rPr lang="en-CN" dirty="0"/>
              <a:t>2020 Jun -&gt; July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40ACF9-353D-0640-93D3-E4BADA60831D}"/>
              </a:ext>
            </a:extLst>
          </p:cNvPr>
          <p:cNvSpPr txBox="1"/>
          <p:nvPr/>
        </p:nvSpPr>
        <p:spPr>
          <a:xfrm>
            <a:off x="4320540" y="4695075"/>
            <a:ext cx="476631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8000" dirty="0">
                <a:solidFill>
                  <a:srgbClr val="FF0000"/>
                </a:solidFill>
              </a:rPr>
              <a:t>Group 14</a:t>
            </a:r>
          </a:p>
        </p:txBody>
      </p:sp>
    </p:spTree>
    <p:extLst>
      <p:ext uri="{BB962C8B-B14F-4D97-AF65-F5344CB8AC3E}">
        <p14:creationId xmlns:p14="http://schemas.microsoft.com/office/powerpoint/2010/main" val="37168997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6E5DE498-304B-D544-80BC-E24D0A1136B5}"/>
              </a:ext>
            </a:extLst>
          </p:cNvPr>
          <p:cNvGrpSpPr/>
          <p:nvPr/>
        </p:nvGrpSpPr>
        <p:grpSpPr>
          <a:xfrm rot="17013839" flipH="1">
            <a:off x="-10886" y="4561111"/>
            <a:ext cx="899683" cy="3315875"/>
            <a:chOff x="8702480" y="-310490"/>
            <a:chExt cx="787603" cy="3411888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9BE569E-293A-FC4C-9CC0-518E8A5E1619}"/>
                </a:ext>
              </a:extLst>
            </p:cNvPr>
            <p:cNvSpPr/>
            <p:nvPr/>
          </p:nvSpPr>
          <p:spPr>
            <a:xfrm rot="3267739">
              <a:off x="7277109" y="1462833"/>
              <a:ext cx="3063936" cy="213193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638D2B1-D19F-9A40-AAE3-A41D0169305E}"/>
                </a:ext>
              </a:extLst>
            </p:cNvPr>
            <p:cNvSpPr/>
            <p:nvPr/>
          </p:nvSpPr>
          <p:spPr>
            <a:xfrm rot="3267739">
              <a:off x="7546719" y="1278166"/>
              <a:ext cx="3063936" cy="21319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13727FF-BCE0-2A42-B548-0D9463837637}"/>
                </a:ext>
              </a:extLst>
            </p:cNvPr>
            <p:cNvSpPr/>
            <p:nvPr/>
          </p:nvSpPr>
          <p:spPr>
            <a:xfrm rot="3267739">
              <a:off x="7851519" y="1114881"/>
              <a:ext cx="3063936" cy="213193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FA3D328-07C2-B54B-AEF1-BC9D43B2102D}"/>
              </a:ext>
            </a:extLst>
          </p:cNvPr>
          <p:cNvGrpSpPr/>
          <p:nvPr/>
        </p:nvGrpSpPr>
        <p:grpSpPr>
          <a:xfrm>
            <a:off x="11404397" y="-695590"/>
            <a:ext cx="787603" cy="3411888"/>
            <a:chOff x="8702480" y="-310490"/>
            <a:chExt cx="787603" cy="3411888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8037C1F-5C87-524B-AE62-271C4AC20849}"/>
                </a:ext>
              </a:extLst>
            </p:cNvPr>
            <p:cNvSpPr/>
            <p:nvPr/>
          </p:nvSpPr>
          <p:spPr>
            <a:xfrm rot="3267739">
              <a:off x="7277109" y="1462833"/>
              <a:ext cx="3063936" cy="213193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A4FFA72-75BD-4740-9B16-A279393E2FD7}"/>
                </a:ext>
              </a:extLst>
            </p:cNvPr>
            <p:cNvSpPr/>
            <p:nvPr/>
          </p:nvSpPr>
          <p:spPr>
            <a:xfrm rot="3267739">
              <a:off x="7546719" y="1278166"/>
              <a:ext cx="3063936" cy="21319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2D173A3-355B-2F49-822F-D53748A39257}"/>
                </a:ext>
              </a:extLst>
            </p:cNvPr>
            <p:cNvSpPr/>
            <p:nvPr/>
          </p:nvSpPr>
          <p:spPr>
            <a:xfrm rot="3267739">
              <a:off x="7851519" y="1114881"/>
              <a:ext cx="3063936" cy="213193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B5095A09-1F3F-9A41-86F3-2AA5DBC562C7}"/>
              </a:ext>
            </a:extLst>
          </p:cNvPr>
          <p:cNvSpPr txBox="1"/>
          <p:nvPr/>
        </p:nvSpPr>
        <p:spPr>
          <a:xfrm>
            <a:off x="433568" y="274320"/>
            <a:ext cx="2766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2400" b="1" dirty="0"/>
              <a:t>Objective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76C2968-C992-6244-8B5D-47F5ACCB36C1}"/>
              </a:ext>
            </a:extLst>
          </p:cNvPr>
          <p:cNvSpPr txBox="1"/>
          <p:nvPr/>
        </p:nvSpPr>
        <p:spPr>
          <a:xfrm>
            <a:off x="2743200" y="2492902"/>
            <a:ext cx="724197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Develop a cryptocurrency analyzation system that can handle massive amount of data in </a:t>
            </a:r>
            <a:r>
              <a:rPr lang="en-US" sz="2400" dirty="0">
                <a:solidFill>
                  <a:srgbClr val="FF0000"/>
                </a:solidFill>
              </a:rPr>
              <a:t>real-time</a:t>
            </a:r>
            <a:r>
              <a:rPr lang="en-US" sz="2400" dirty="0"/>
              <a:t>.</a:t>
            </a:r>
          </a:p>
          <a:p>
            <a:endParaRPr lang="en-C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ECA5D1C-E4F1-F24C-81E6-6B388BEB32AE}"/>
              </a:ext>
            </a:extLst>
          </p:cNvPr>
          <p:cNvSpPr txBox="1"/>
          <p:nvPr/>
        </p:nvSpPr>
        <p:spPr>
          <a:xfrm>
            <a:off x="6364187" y="4271126"/>
            <a:ext cx="3259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b="1" dirty="0"/>
              <a:t>High Throughput, Low Latency</a:t>
            </a:r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5216BD79-6F67-3E40-B170-31AE2B3A9171}"/>
              </a:ext>
            </a:extLst>
          </p:cNvPr>
          <p:cNvSpPr/>
          <p:nvPr/>
        </p:nvSpPr>
        <p:spPr>
          <a:xfrm rot="16200000">
            <a:off x="7315200" y="3658254"/>
            <a:ext cx="708660" cy="3314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6663476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6E5DE498-304B-D544-80BC-E24D0A1136B5}"/>
              </a:ext>
            </a:extLst>
          </p:cNvPr>
          <p:cNvGrpSpPr/>
          <p:nvPr/>
        </p:nvGrpSpPr>
        <p:grpSpPr>
          <a:xfrm rot="17013839" flipH="1">
            <a:off x="-10886" y="4561111"/>
            <a:ext cx="899683" cy="3315875"/>
            <a:chOff x="8702480" y="-310490"/>
            <a:chExt cx="787603" cy="3411888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9BE569E-293A-FC4C-9CC0-518E8A5E1619}"/>
                </a:ext>
              </a:extLst>
            </p:cNvPr>
            <p:cNvSpPr/>
            <p:nvPr/>
          </p:nvSpPr>
          <p:spPr>
            <a:xfrm rot="3267739">
              <a:off x="7277109" y="1462833"/>
              <a:ext cx="3063936" cy="213193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638D2B1-D19F-9A40-AAE3-A41D0169305E}"/>
                </a:ext>
              </a:extLst>
            </p:cNvPr>
            <p:cNvSpPr/>
            <p:nvPr/>
          </p:nvSpPr>
          <p:spPr>
            <a:xfrm rot="3267739">
              <a:off x="7546719" y="1278166"/>
              <a:ext cx="3063936" cy="21319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13727FF-BCE0-2A42-B548-0D9463837637}"/>
                </a:ext>
              </a:extLst>
            </p:cNvPr>
            <p:cNvSpPr/>
            <p:nvPr/>
          </p:nvSpPr>
          <p:spPr>
            <a:xfrm rot="3267739">
              <a:off x="7851519" y="1114881"/>
              <a:ext cx="3063936" cy="213193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FA3D328-07C2-B54B-AEF1-BC9D43B2102D}"/>
              </a:ext>
            </a:extLst>
          </p:cNvPr>
          <p:cNvGrpSpPr/>
          <p:nvPr/>
        </p:nvGrpSpPr>
        <p:grpSpPr>
          <a:xfrm>
            <a:off x="11404397" y="-695590"/>
            <a:ext cx="787603" cy="3411888"/>
            <a:chOff x="8702480" y="-310490"/>
            <a:chExt cx="787603" cy="3411888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8037C1F-5C87-524B-AE62-271C4AC20849}"/>
                </a:ext>
              </a:extLst>
            </p:cNvPr>
            <p:cNvSpPr/>
            <p:nvPr/>
          </p:nvSpPr>
          <p:spPr>
            <a:xfrm rot="3267739">
              <a:off x="7277109" y="1462833"/>
              <a:ext cx="3063936" cy="213193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A4FFA72-75BD-4740-9B16-A279393E2FD7}"/>
                </a:ext>
              </a:extLst>
            </p:cNvPr>
            <p:cNvSpPr/>
            <p:nvPr/>
          </p:nvSpPr>
          <p:spPr>
            <a:xfrm rot="3267739">
              <a:off x="7546719" y="1278166"/>
              <a:ext cx="3063936" cy="21319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2D173A3-355B-2F49-822F-D53748A39257}"/>
                </a:ext>
              </a:extLst>
            </p:cNvPr>
            <p:cNvSpPr/>
            <p:nvPr/>
          </p:nvSpPr>
          <p:spPr>
            <a:xfrm rot="3267739">
              <a:off x="7851519" y="1114881"/>
              <a:ext cx="3063936" cy="213193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B5095A09-1F3F-9A41-86F3-2AA5DBC562C7}"/>
              </a:ext>
            </a:extLst>
          </p:cNvPr>
          <p:cNvSpPr txBox="1"/>
          <p:nvPr/>
        </p:nvSpPr>
        <p:spPr>
          <a:xfrm>
            <a:off x="5210295" y="537998"/>
            <a:ext cx="27668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3600" b="1" dirty="0"/>
              <a:t>Outline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7F3E389-6D99-9643-95DA-F3B985568F45}"/>
              </a:ext>
            </a:extLst>
          </p:cNvPr>
          <p:cNvSpPr txBox="1"/>
          <p:nvPr/>
        </p:nvSpPr>
        <p:spPr>
          <a:xfrm>
            <a:off x="4472522" y="2421036"/>
            <a:ext cx="6635702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Background &amp; Motivation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Objective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600" b="1" dirty="0"/>
              <a:t>System Architecture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System Deployment Specification</a:t>
            </a:r>
          </a:p>
        </p:txBody>
      </p:sp>
    </p:spTree>
    <p:extLst>
      <p:ext uri="{BB962C8B-B14F-4D97-AF65-F5344CB8AC3E}">
        <p14:creationId xmlns:p14="http://schemas.microsoft.com/office/powerpoint/2010/main" val="2322483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6E5DE498-304B-D544-80BC-E24D0A1136B5}"/>
              </a:ext>
            </a:extLst>
          </p:cNvPr>
          <p:cNvGrpSpPr/>
          <p:nvPr/>
        </p:nvGrpSpPr>
        <p:grpSpPr>
          <a:xfrm rot="17013839" flipH="1">
            <a:off x="-10886" y="4561111"/>
            <a:ext cx="899683" cy="3315875"/>
            <a:chOff x="8702480" y="-310490"/>
            <a:chExt cx="787603" cy="3411888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9BE569E-293A-FC4C-9CC0-518E8A5E1619}"/>
                </a:ext>
              </a:extLst>
            </p:cNvPr>
            <p:cNvSpPr/>
            <p:nvPr/>
          </p:nvSpPr>
          <p:spPr>
            <a:xfrm rot="3267739">
              <a:off x="7277109" y="1462833"/>
              <a:ext cx="3063936" cy="213193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638D2B1-D19F-9A40-AAE3-A41D0169305E}"/>
                </a:ext>
              </a:extLst>
            </p:cNvPr>
            <p:cNvSpPr/>
            <p:nvPr/>
          </p:nvSpPr>
          <p:spPr>
            <a:xfrm rot="3267739">
              <a:off x="7546719" y="1278166"/>
              <a:ext cx="3063936" cy="21319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13727FF-BCE0-2A42-B548-0D9463837637}"/>
                </a:ext>
              </a:extLst>
            </p:cNvPr>
            <p:cNvSpPr/>
            <p:nvPr/>
          </p:nvSpPr>
          <p:spPr>
            <a:xfrm rot="3267739">
              <a:off x="7851519" y="1114881"/>
              <a:ext cx="3063936" cy="213193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FA3D328-07C2-B54B-AEF1-BC9D43B2102D}"/>
              </a:ext>
            </a:extLst>
          </p:cNvPr>
          <p:cNvGrpSpPr/>
          <p:nvPr/>
        </p:nvGrpSpPr>
        <p:grpSpPr>
          <a:xfrm>
            <a:off x="11404397" y="-695590"/>
            <a:ext cx="787603" cy="3411888"/>
            <a:chOff x="8702480" y="-310490"/>
            <a:chExt cx="787603" cy="3411888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8037C1F-5C87-524B-AE62-271C4AC20849}"/>
                </a:ext>
              </a:extLst>
            </p:cNvPr>
            <p:cNvSpPr/>
            <p:nvPr/>
          </p:nvSpPr>
          <p:spPr>
            <a:xfrm rot="3267739">
              <a:off x="7277109" y="1462833"/>
              <a:ext cx="3063936" cy="213193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A4FFA72-75BD-4740-9B16-A279393E2FD7}"/>
                </a:ext>
              </a:extLst>
            </p:cNvPr>
            <p:cNvSpPr/>
            <p:nvPr/>
          </p:nvSpPr>
          <p:spPr>
            <a:xfrm rot="3267739">
              <a:off x="7546719" y="1278166"/>
              <a:ext cx="3063936" cy="21319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2D173A3-355B-2F49-822F-D53748A39257}"/>
                </a:ext>
              </a:extLst>
            </p:cNvPr>
            <p:cNvSpPr/>
            <p:nvPr/>
          </p:nvSpPr>
          <p:spPr>
            <a:xfrm rot="3267739">
              <a:off x="7851519" y="1114881"/>
              <a:ext cx="3063936" cy="213193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</p:grpSp>
      <p:pic>
        <p:nvPicPr>
          <p:cNvPr id="3" name="Picture 2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4FFDFB6D-73F2-1C4F-B5A4-CE049F2A45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3064" y="0"/>
            <a:ext cx="754595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620D381-F365-7D47-AE97-4F242EE0F39B}"/>
              </a:ext>
            </a:extLst>
          </p:cNvPr>
          <p:cNvSpPr txBox="1"/>
          <p:nvPr/>
        </p:nvSpPr>
        <p:spPr>
          <a:xfrm>
            <a:off x="433568" y="274320"/>
            <a:ext cx="2766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2400" b="1" dirty="0"/>
              <a:t>System Architecture</a:t>
            </a:r>
          </a:p>
        </p:txBody>
      </p:sp>
    </p:spTree>
    <p:extLst>
      <p:ext uri="{BB962C8B-B14F-4D97-AF65-F5344CB8AC3E}">
        <p14:creationId xmlns:p14="http://schemas.microsoft.com/office/powerpoint/2010/main" val="38102829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6E5DE498-304B-D544-80BC-E24D0A1136B5}"/>
              </a:ext>
            </a:extLst>
          </p:cNvPr>
          <p:cNvGrpSpPr/>
          <p:nvPr/>
        </p:nvGrpSpPr>
        <p:grpSpPr>
          <a:xfrm rot="17013839" flipH="1">
            <a:off x="-10886" y="4561111"/>
            <a:ext cx="899683" cy="3315875"/>
            <a:chOff x="8702480" y="-310490"/>
            <a:chExt cx="787603" cy="3411888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9BE569E-293A-FC4C-9CC0-518E8A5E1619}"/>
                </a:ext>
              </a:extLst>
            </p:cNvPr>
            <p:cNvSpPr/>
            <p:nvPr/>
          </p:nvSpPr>
          <p:spPr>
            <a:xfrm rot="3267739">
              <a:off x="7277109" y="1462833"/>
              <a:ext cx="3063936" cy="213193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638D2B1-D19F-9A40-AAE3-A41D0169305E}"/>
                </a:ext>
              </a:extLst>
            </p:cNvPr>
            <p:cNvSpPr/>
            <p:nvPr/>
          </p:nvSpPr>
          <p:spPr>
            <a:xfrm rot="3267739">
              <a:off x="7546719" y="1278166"/>
              <a:ext cx="3063936" cy="21319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13727FF-BCE0-2A42-B548-0D9463837637}"/>
                </a:ext>
              </a:extLst>
            </p:cNvPr>
            <p:cNvSpPr/>
            <p:nvPr/>
          </p:nvSpPr>
          <p:spPr>
            <a:xfrm rot="3267739">
              <a:off x="7851519" y="1114881"/>
              <a:ext cx="3063936" cy="213193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FA3D328-07C2-B54B-AEF1-BC9D43B2102D}"/>
              </a:ext>
            </a:extLst>
          </p:cNvPr>
          <p:cNvGrpSpPr/>
          <p:nvPr/>
        </p:nvGrpSpPr>
        <p:grpSpPr>
          <a:xfrm>
            <a:off x="11404397" y="-695590"/>
            <a:ext cx="787603" cy="3411888"/>
            <a:chOff x="8702480" y="-310490"/>
            <a:chExt cx="787603" cy="3411888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8037C1F-5C87-524B-AE62-271C4AC20849}"/>
                </a:ext>
              </a:extLst>
            </p:cNvPr>
            <p:cNvSpPr/>
            <p:nvPr/>
          </p:nvSpPr>
          <p:spPr>
            <a:xfrm rot="3267739">
              <a:off x="7277109" y="1462833"/>
              <a:ext cx="3063936" cy="213193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A4FFA72-75BD-4740-9B16-A279393E2FD7}"/>
                </a:ext>
              </a:extLst>
            </p:cNvPr>
            <p:cNvSpPr/>
            <p:nvPr/>
          </p:nvSpPr>
          <p:spPr>
            <a:xfrm rot="3267739">
              <a:off x="7546719" y="1278166"/>
              <a:ext cx="3063936" cy="21319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2D173A3-355B-2F49-822F-D53748A39257}"/>
                </a:ext>
              </a:extLst>
            </p:cNvPr>
            <p:cNvSpPr/>
            <p:nvPr/>
          </p:nvSpPr>
          <p:spPr>
            <a:xfrm rot="3267739">
              <a:off x="7851519" y="1114881"/>
              <a:ext cx="3063936" cy="213193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</p:grpSp>
      <p:pic>
        <p:nvPicPr>
          <p:cNvPr id="3" name="Picture 2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4FFDFB6D-73F2-1C4F-B5A4-CE049F2A45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3064" y="0"/>
            <a:ext cx="754595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620D381-F365-7D47-AE97-4F242EE0F39B}"/>
              </a:ext>
            </a:extLst>
          </p:cNvPr>
          <p:cNvSpPr txBox="1"/>
          <p:nvPr/>
        </p:nvSpPr>
        <p:spPr>
          <a:xfrm>
            <a:off x="433568" y="274320"/>
            <a:ext cx="2766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2400" b="1" dirty="0"/>
              <a:t>System Architecture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D1A33A-879E-8648-9D5A-542531F02C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9472" y="1661916"/>
            <a:ext cx="4095858" cy="409585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532200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6E5DE498-304B-D544-80BC-E24D0A1136B5}"/>
              </a:ext>
            </a:extLst>
          </p:cNvPr>
          <p:cNvGrpSpPr/>
          <p:nvPr/>
        </p:nvGrpSpPr>
        <p:grpSpPr>
          <a:xfrm rot="17013839" flipH="1">
            <a:off x="-10886" y="4561111"/>
            <a:ext cx="899683" cy="3315875"/>
            <a:chOff x="8702480" y="-310490"/>
            <a:chExt cx="787603" cy="3411888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9BE569E-293A-FC4C-9CC0-518E8A5E1619}"/>
                </a:ext>
              </a:extLst>
            </p:cNvPr>
            <p:cNvSpPr/>
            <p:nvPr/>
          </p:nvSpPr>
          <p:spPr>
            <a:xfrm rot="3267739">
              <a:off x="7277109" y="1462833"/>
              <a:ext cx="3063936" cy="213193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638D2B1-D19F-9A40-AAE3-A41D0169305E}"/>
                </a:ext>
              </a:extLst>
            </p:cNvPr>
            <p:cNvSpPr/>
            <p:nvPr/>
          </p:nvSpPr>
          <p:spPr>
            <a:xfrm rot="3267739">
              <a:off x="7546719" y="1278166"/>
              <a:ext cx="3063936" cy="21319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13727FF-BCE0-2A42-B548-0D9463837637}"/>
                </a:ext>
              </a:extLst>
            </p:cNvPr>
            <p:cNvSpPr/>
            <p:nvPr/>
          </p:nvSpPr>
          <p:spPr>
            <a:xfrm rot="3267739">
              <a:off x="7851519" y="1114881"/>
              <a:ext cx="3063936" cy="213193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FA3D328-07C2-B54B-AEF1-BC9D43B2102D}"/>
              </a:ext>
            </a:extLst>
          </p:cNvPr>
          <p:cNvGrpSpPr/>
          <p:nvPr/>
        </p:nvGrpSpPr>
        <p:grpSpPr>
          <a:xfrm>
            <a:off x="11404397" y="-695590"/>
            <a:ext cx="787603" cy="3411888"/>
            <a:chOff x="8702480" y="-310490"/>
            <a:chExt cx="787603" cy="3411888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8037C1F-5C87-524B-AE62-271C4AC20849}"/>
                </a:ext>
              </a:extLst>
            </p:cNvPr>
            <p:cNvSpPr/>
            <p:nvPr/>
          </p:nvSpPr>
          <p:spPr>
            <a:xfrm rot="3267739">
              <a:off x="7277109" y="1462833"/>
              <a:ext cx="3063936" cy="213193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A4FFA72-75BD-4740-9B16-A279393E2FD7}"/>
                </a:ext>
              </a:extLst>
            </p:cNvPr>
            <p:cNvSpPr/>
            <p:nvPr/>
          </p:nvSpPr>
          <p:spPr>
            <a:xfrm rot="3267739">
              <a:off x="7546719" y="1278166"/>
              <a:ext cx="3063936" cy="21319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2D173A3-355B-2F49-822F-D53748A39257}"/>
                </a:ext>
              </a:extLst>
            </p:cNvPr>
            <p:cNvSpPr/>
            <p:nvPr/>
          </p:nvSpPr>
          <p:spPr>
            <a:xfrm rot="3267739">
              <a:off x="7851519" y="1114881"/>
              <a:ext cx="3063936" cy="213193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B5095A09-1F3F-9A41-86F3-2AA5DBC562C7}"/>
              </a:ext>
            </a:extLst>
          </p:cNvPr>
          <p:cNvSpPr txBox="1"/>
          <p:nvPr/>
        </p:nvSpPr>
        <p:spPr>
          <a:xfrm>
            <a:off x="5210295" y="537998"/>
            <a:ext cx="27668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3600" b="1" dirty="0"/>
              <a:t>Outline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7F3E389-6D99-9643-95DA-F3B985568F45}"/>
              </a:ext>
            </a:extLst>
          </p:cNvPr>
          <p:cNvSpPr txBox="1"/>
          <p:nvPr/>
        </p:nvSpPr>
        <p:spPr>
          <a:xfrm>
            <a:off x="4073456" y="2426107"/>
            <a:ext cx="743753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Background &amp; Motivation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Objective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System Architecture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600" b="1" dirty="0"/>
              <a:t>System Deployment Specification</a:t>
            </a:r>
          </a:p>
        </p:txBody>
      </p:sp>
    </p:spTree>
    <p:extLst>
      <p:ext uri="{BB962C8B-B14F-4D97-AF65-F5344CB8AC3E}">
        <p14:creationId xmlns:p14="http://schemas.microsoft.com/office/powerpoint/2010/main" val="12458734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620D381-F365-7D47-AE97-4F242EE0F39B}"/>
              </a:ext>
            </a:extLst>
          </p:cNvPr>
          <p:cNvSpPr txBox="1"/>
          <p:nvPr/>
        </p:nvSpPr>
        <p:spPr>
          <a:xfrm>
            <a:off x="433568" y="141847"/>
            <a:ext cx="35769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2400" b="1" dirty="0"/>
              <a:t>Deployment Diagram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9BC01D3-36BB-F448-9BE8-4107283DE3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3512"/>
            <a:ext cx="12192000" cy="565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577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620D381-F365-7D47-AE97-4F242EE0F39B}"/>
              </a:ext>
            </a:extLst>
          </p:cNvPr>
          <p:cNvSpPr txBox="1"/>
          <p:nvPr/>
        </p:nvSpPr>
        <p:spPr>
          <a:xfrm>
            <a:off x="433568" y="141847"/>
            <a:ext cx="35769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2400" b="1" dirty="0"/>
              <a:t>Deployment Diagram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9BC01D3-36BB-F448-9BE8-4107283DE3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3512"/>
            <a:ext cx="12192000" cy="56509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24DA995-55C1-2C4F-A556-0B2029DE4F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568" y="3035300"/>
            <a:ext cx="1283153" cy="10922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278837A-B7EF-2E4F-99A3-2F9AC01769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9058" y="3035300"/>
            <a:ext cx="1283153" cy="10922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859CAC1-83EB-2D4E-99F5-A1B4130A2E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6438" y="3035300"/>
            <a:ext cx="1283153" cy="10922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7C98096-A924-3345-9C20-1A30B7D828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4758" y="1253370"/>
            <a:ext cx="1283153" cy="109220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F7DEA1A-DAE0-164C-8661-E543A5DEAB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6828" y="3428999"/>
            <a:ext cx="1283153" cy="10922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9895B66-B96B-3F4C-9355-9D8A0FC5FC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8448" y="3428999"/>
            <a:ext cx="1283153" cy="109220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058978B-2EC7-0A4F-A549-2A6AA256C9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7462" y="3428999"/>
            <a:ext cx="1283153" cy="109220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30F1D4A-949E-D948-B402-0A6CAC9D37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1083" y="5284469"/>
            <a:ext cx="1283153" cy="109220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DFC74AE-354D-3442-9D30-5F8214D27456}"/>
              </a:ext>
            </a:extLst>
          </p:cNvPr>
          <p:cNvSpPr txBox="1"/>
          <p:nvPr/>
        </p:nvSpPr>
        <p:spPr>
          <a:xfrm>
            <a:off x="8601823" y="848362"/>
            <a:ext cx="33595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2800" b="1" dirty="0">
                <a:solidFill>
                  <a:srgbClr val="FF0000"/>
                </a:solidFill>
              </a:rPr>
              <a:t>For easy deployment</a:t>
            </a:r>
          </a:p>
        </p:txBody>
      </p:sp>
    </p:spTree>
    <p:extLst>
      <p:ext uri="{BB962C8B-B14F-4D97-AF65-F5344CB8AC3E}">
        <p14:creationId xmlns:p14="http://schemas.microsoft.com/office/powerpoint/2010/main" val="37268800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6E5DE498-304B-D544-80BC-E24D0A1136B5}"/>
              </a:ext>
            </a:extLst>
          </p:cNvPr>
          <p:cNvGrpSpPr/>
          <p:nvPr/>
        </p:nvGrpSpPr>
        <p:grpSpPr>
          <a:xfrm rot="17013839" flipH="1">
            <a:off x="-10886" y="4561111"/>
            <a:ext cx="899683" cy="3315875"/>
            <a:chOff x="8702480" y="-310490"/>
            <a:chExt cx="787603" cy="3411888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9BE569E-293A-FC4C-9CC0-518E8A5E1619}"/>
                </a:ext>
              </a:extLst>
            </p:cNvPr>
            <p:cNvSpPr/>
            <p:nvPr/>
          </p:nvSpPr>
          <p:spPr>
            <a:xfrm rot="3267739">
              <a:off x="7277109" y="1462833"/>
              <a:ext cx="3063936" cy="213193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638D2B1-D19F-9A40-AAE3-A41D0169305E}"/>
                </a:ext>
              </a:extLst>
            </p:cNvPr>
            <p:cNvSpPr/>
            <p:nvPr/>
          </p:nvSpPr>
          <p:spPr>
            <a:xfrm rot="3267739">
              <a:off x="7546719" y="1278166"/>
              <a:ext cx="3063936" cy="21319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13727FF-BCE0-2A42-B548-0D9463837637}"/>
                </a:ext>
              </a:extLst>
            </p:cNvPr>
            <p:cNvSpPr/>
            <p:nvPr/>
          </p:nvSpPr>
          <p:spPr>
            <a:xfrm rot="3267739">
              <a:off x="7851519" y="1114881"/>
              <a:ext cx="3063936" cy="213193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FA3D328-07C2-B54B-AEF1-BC9D43B2102D}"/>
              </a:ext>
            </a:extLst>
          </p:cNvPr>
          <p:cNvGrpSpPr/>
          <p:nvPr/>
        </p:nvGrpSpPr>
        <p:grpSpPr>
          <a:xfrm>
            <a:off x="11404397" y="-695590"/>
            <a:ext cx="787603" cy="3411888"/>
            <a:chOff x="8702480" y="-310490"/>
            <a:chExt cx="787603" cy="3411888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8037C1F-5C87-524B-AE62-271C4AC20849}"/>
                </a:ext>
              </a:extLst>
            </p:cNvPr>
            <p:cNvSpPr/>
            <p:nvPr/>
          </p:nvSpPr>
          <p:spPr>
            <a:xfrm rot="3267739">
              <a:off x="7277109" y="1462833"/>
              <a:ext cx="3063936" cy="213193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A4FFA72-75BD-4740-9B16-A279393E2FD7}"/>
                </a:ext>
              </a:extLst>
            </p:cNvPr>
            <p:cNvSpPr/>
            <p:nvPr/>
          </p:nvSpPr>
          <p:spPr>
            <a:xfrm rot="3267739">
              <a:off x="7546719" y="1278166"/>
              <a:ext cx="3063936" cy="21319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2D173A3-355B-2F49-822F-D53748A39257}"/>
                </a:ext>
              </a:extLst>
            </p:cNvPr>
            <p:cNvSpPr/>
            <p:nvPr/>
          </p:nvSpPr>
          <p:spPr>
            <a:xfrm rot="3267739">
              <a:off x="7851519" y="1114881"/>
              <a:ext cx="3063936" cy="213193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B5095A09-1F3F-9A41-86F3-2AA5DBC562C7}"/>
              </a:ext>
            </a:extLst>
          </p:cNvPr>
          <p:cNvSpPr txBox="1"/>
          <p:nvPr/>
        </p:nvSpPr>
        <p:spPr>
          <a:xfrm>
            <a:off x="433568" y="274320"/>
            <a:ext cx="2766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2400" b="1" dirty="0"/>
              <a:t>Current Progress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91C8BA8-1430-614F-9010-8B750B35B3C3}"/>
              </a:ext>
            </a:extLst>
          </p:cNvPr>
          <p:cNvSpPr txBox="1"/>
          <p:nvPr/>
        </p:nvSpPr>
        <p:spPr>
          <a:xfrm>
            <a:off x="3396784" y="2776865"/>
            <a:ext cx="75874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2800" dirty="0">
                <a:solidFill>
                  <a:srgbClr val="FF0000"/>
                </a:solidFill>
              </a:rPr>
              <a:t>Containerizing</a:t>
            </a:r>
            <a:r>
              <a:rPr lang="en-CN" sz="2800" dirty="0"/>
              <a:t> every subsystems using docker</a:t>
            </a:r>
          </a:p>
        </p:txBody>
      </p:sp>
    </p:spTree>
    <p:extLst>
      <p:ext uri="{BB962C8B-B14F-4D97-AF65-F5344CB8AC3E}">
        <p14:creationId xmlns:p14="http://schemas.microsoft.com/office/powerpoint/2010/main" val="28377473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6E5DE498-304B-D544-80BC-E24D0A1136B5}"/>
              </a:ext>
            </a:extLst>
          </p:cNvPr>
          <p:cNvGrpSpPr/>
          <p:nvPr/>
        </p:nvGrpSpPr>
        <p:grpSpPr>
          <a:xfrm rot="17013839" flipH="1">
            <a:off x="-10886" y="4561111"/>
            <a:ext cx="899683" cy="3315875"/>
            <a:chOff x="8702480" y="-310490"/>
            <a:chExt cx="787603" cy="3411888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9BE569E-293A-FC4C-9CC0-518E8A5E1619}"/>
                </a:ext>
              </a:extLst>
            </p:cNvPr>
            <p:cNvSpPr/>
            <p:nvPr/>
          </p:nvSpPr>
          <p:spPr>
            <a:xfrm rot="3267739">
              <a:off x="7277109" y="1462833"/>
              <a:ext cx="3063936" cy="213193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638D2B1-D19F-9A40-AAE3-A41D0169305E}"/>
                </a:ext>
              </a:extLst>
            </p:cNvPr>
            <p:cNvSpPr/>
            <p:nvPr/>
          </p:nvSpPr>
          <p:spPr>
            <a:xfrm rot="3267739">
              <a:off x="7546719" y="1278166"/>
              <a:ext cx="3063936" cy="21319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13727FF-BCE0-2A42-B548-0D9463837637}"/>
                </a:ext>
              </a:extLst>
            </p:cNvPr>
            <p:cNvSpPr/>
            <p:nvPr/>
          </p:nvSpPr>
          <p:spPr>
            <a:xfrm rot="3267739">
              <a:off x="7851519" y="1114881"/>
              <a:ext cx="3063936" cy="213193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FA3D328-07C2-B54B-AEF1-BC9D43B2102D}"/>
              </a:ext>
            </a:extLst>
          </p:cNvPr>
          <p:cNvGrpSpPr/>
          <p:nvPr/>
        </p:nvGrpSpPr>
        <p:grpSpPr>
          <a:xfrm>
            <a:off x="11404397" y="-695590"/>
            <a:ext cx="787603" cy="3411888"/>
            <a:chOff x="8702480" y="-310490"/>
            <a:chExt cx="787603" cy="3411888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8037C1F-5C87-524B-AE62-271C4AC20849}"/>
                </a:ext>
              </a:extLst>
            </p:cNvPr>
            <p:cNvSpPr/>
            <p:nvPr/>
          </p:nvSpPr>
          <p:spPr>
            <a:xfrm rot="3267739">
              <a:off x="7277109" y="1462833"/>
              <a:ext cx="3063936" cy="213193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A4FFA72-75BD-4740-9B16-A279393E2FD7}"/>
                </a:ext>
              </a:extLst>
            </p:cNvPr>
            <p:cNvSpPr/>
            <p:nvPr/>
          </p:nvSpPr>
          <p:spPr>
            <a:xfrm rot="3267739">
              <a:off x="7546719" y="1278166"/>
              <a:ext cx="3063936" cy="21319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2D173A3-355B-2F49-822F-D53748A39257}"/>
                </a:ext>
              </a:extLst>
            </p:cNvPr>
            <p:cNvSpPr/>
            <p:nvPr/>
          </p:nvSpPr>
          <p:spPr>
            <a:xfrm rot="3267739">
              <a:off x="7851519" y="1114881"/>
              <a:ext cx="3063936" cy="213193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B5095A09-1F3F-9A41-86F3-2AA5DBC562C7}"/>
              </a:ext>
            </a:extLst>
          </p:cNvPr>
          <p:cNvSpPr txBox="1"/>
          <p:nvPr/>
        </p:nvSpPr>
        <p:spPr>
          <a:xfrm>
            <a:off x="433568" y="274320"/>
            <a:ext cx="2766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2400" b="1" dirty="0"/>
              <a:t>Current Progress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91C8BA8-1430-614F-9010-8B750B35B3C3}"/>
              </a:ext>
            </a:extLst>
          </p:cNvPr>
          <p:cNvSpPr txBox="1"/>
          <p:nvPr/>
        </p:nvSpPr>
        <p:spPr>
          <a:xfrm>
            <a:off x="3534100" y="3143815"/>
            <a:ext cx="75874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2800" dirty="0">
                <a:solidFill>
                  <a:srgbClr val="FF0000"/>
                </a:solidFill>
              </a:rPr>
              <a:t>Containerizing</a:t>
            </a:r>
            <a:r>
              <a:rPr lang="en-CN" sz="2800" dirty="0"/>
              <a:t> every subsystems using docker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8F5C8AD-0571-2948-BC6C-337EFA0ABE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431" y="879816"/>
            <a:ext cx="4290415" cy="482375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3F6B3FA-EE00-C448-B4ED-D477AFBE66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2416" y="1371016"/>
            <a:ext cx="4406859" cy="51528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D22D592-088A-2446-B015-325A1145CC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8901" y="2144950"/>
            <a:ext cx="4178300" cy="3302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CF096B0-9D66-214C-8D8F-C3F27367DD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3370" y="2543244"/>
            <a:ext cx="5342124" cy="39892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A908AF2-5529-CE49-9891-0F97178365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61060" y="3132385"/>
            <a:ext cx="3378200" cy="261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32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6E5DE498-304B-D544-80BC-E24D0A1136B5}"/>
              </a:ext>
            </a:extLst>
          </p:cNvPr>
          <p:cNvGrpSpPr/>
          <p:nvPr/>
        </p:nvGrpSpPr>
        <p:grpSpPr>
          <a:xfrm rot="17013839" flipH="1">
            <a:off x="-10886" y="4561111"/>
            <a:ext cx="899683" cy="3315875"/>
            <a:chOff x="8702480" y="-310490"/>
            <a:chExt cx="787603" cy="3411888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9BE569E-293A-FC4C-9CC0-518E8A5E1619}"/>
                </a:ext>
              </a:extLst>
            </p:cNvPr>
            <p:cNvSpPr/>
            <p:nvPr/>
          </p:nvSpPr>
          <p:spPr>
            <a:xfrm rot="3267739">
              <a:off x="7277109" y="1462833"/>
              <a:ext cx="3063936" cy="213193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638D2B1-D19F-9A40-AAE3-A41D0169305E}"/>
                </a:ext>
              </a:extLst>
            </p:cNvPr>
            <p:cNvSpPr/>
            <p:nvPr/>
          </p:nvSpPr>
          <p:spPr>
            <a:xfrm rot="3267739">
              <a:off x="7546719" y="1278166"/>
              <a:ext cx="3063936" cy="21319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13727FF-BCE0-2A42-B548-0D9463837637}"/>
                </a:ext>
              </a:extLst>
            </p:cNvPr>
            <p:cNvSpPr/>
            <p:nvPr/>
          </p:nvSpPr>
          <p:spPr>
            <a:xfrm rot="3267739">
              <a:off x="7851519" y="1114881"/>
              <a:ext cx="3063936" cy="213193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FA3D328-07C2-B54B-AEF1-BC9D43B2102D}"/>
              </a:ext>
            </a:extLst>
          </p:cNvPr>
          <p:cNvGrpSpPr/>
          <p:nvPr/>
        </p:nvGrpSpPr>
        <p:grpSpPr>
          <a:xfrm>
            <a:off x="11404397" y="-695590"/>
            <a:ext cx="787603" cy="3411888"/>
            <a:chOff x="8702480" y="-310490"/>
            <a:chExt cx="787603" cy="3411888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8037C1F-5C87-524B-AE62-271C4AC20849}"/>
                </a:ext>
              </a:extLst>
            </p:cNvPr>
            <p:cNvSpPr/>
            <p:nvPr/>
          </p:nvSpPr>
          <p:spPr>
            <a:xfrm rot="3267739">
              <a:off x="7277109" y="1462833"/>
              <a:ext cx="3063936" cy="213193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A4FFA72-75BD-4740-9B16-A279393E2FD7}"/>
                </a:ext>
              </a:extLst>
            </p:cNvPr>
            <p:cNvSpPr/>
            <p:nvPr/>
          </p:nvSpPr>
          <p:spPr>
            <a:xfrm rot="3267739">
              <a:off x="7546719" y="1278166"/>
              <a:ext cx="3063936" cy="21319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2D173A3-355B-2F49-822F-D53748A39257}"/>
                </a:ext>
              </a:extLst>
            </p:cNvPr>
            <p:cNvSpPr/>
            <p:nvPr/>
          </p:nvSpPr>
          <p:spPr>
            <a:xfrm rot="3267739">
              <a:off x="7851519" y="1114881"/>
              <a:ext cx="3063936" cy="213193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B5095A09-1F3F-9A41-86F3-2AA5DBC562C7}"/>
              </a:ext>
            </a:extLst>
          </p:cNvPr>
          <p:cNvSpPr txBox="1"/>
          <p:nvPr/>
        </p:nvSpPr>
        <p:spPr>
          <a:xfrm>
            <a:off x="5558790" y="2721114"/>
            <a:ext cx="27668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4000" b="1" dirty="0"/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24176564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6E5DE498-304B-D544-80BC-E24D0A1136B5}"/>
              </a:ext>
            </a:extLst>
          </p:cNvPr>
          <p:cNvGrpSpPr/>
          <p:nvPr/>
        </p:nvGrpSpPr>
        <p:grpSpPr>
          <a:xfrm rot="17013839" flipH="1">
            <a:off x="-10886" y="4561111"/>
            <a:ext cx="899683" cy="3315875"/>
            <a:chOff x="8702480" y="-310490"/>
            <a:chExt cx="787603" cy="3411888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9BE569E-293A-FC4C-9CC0-518E8A5E1619}"/>
                </a:ext>
              </a:extLst>
            </p:cNvPr>
            <p:cNvSpPr/>
            <p:nvPr/>
          </p:nvSpPr>
          <p:spPr>
            <a:xfrm rot="3267739">
              <a:off x="7277109" y="1462833"/>
              <a:ext cx="3063936" cy="213193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638D2B1-D19F-9A40-AAE3-A41D0169305E}"/>
                </a:ext>
              </a:extLst>
            </p:cNvPr>
            <p:cNvSpPr/>
            <p:nvPr/>
          </p:nvSpPr>
          <p:spPr>
            <a:xfrm rot="3267739">
              <a:off x="7546719" y="1278166"/>
              <a:ext cx="3063936" cy="21319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13727FF-BCE0-2A42-B548-0D9463837637}"/>
                </a:ext>
              </a:extLst>
            </p:cNvPr>
            <p:cNvSpPr/>
            <p:nvPr/>
          </p:nvSpPr>
          <p:spPr>
            <a:xfrm rot="3267739">
              <a:off x="7851519" y="1114881"/>
              <a:ext cx="3063936" cy="213193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FA3D328-07C2-B54B-AEF1-BC9D43B2102D}"/>
              </a:ext>
            </a:extLst>
          </p:cNvPr>
          <p:cNvGrpSpPr/>
          <p:nvPr/>
        </p:nvGrpSpPr>
        <p:grpSpPr>
          <a:xfrm>
            <a:off x="11404397" y="-695590"/>
            <a:ext cx="787603" cy="3411888"/>
            <a:chOff x="8702480" y="-310490"/>
            <a:chExt cx="787603" cy="3411888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8037C1F-5C87-524B-AE62-271C4AC20849}"/>
                </a:ext>
              </a:extLst>
            </p:cNvPr>
            <p:cNvSpPr/>
            <p:nvPr/>
          </p:nvSpPr>
          <p:spPr>
            <a:xfrm rot="3267739">
              <a:off x="7277109" y="1462833"/>
              <a:ext cx="3063936" cy="213193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A4FFA72-75BD-4740-9B16-A279393E2FD7}"/>
                </a:ext>
              </a:extLst>
            </p:cNvPr>
            <p:cNvSpPr/>
            <p:nvPr/>
          </p:nvSpPr>
          <p:spPr>
            <a:xfrm rot="3267739">
              <a:off x="7546719" y="1278166"/>
              <a:ext cx="3063936" cy="21319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2D173A3-355B-2F49-822F-D53748A39257}"/>
                </a:ext>
              </a:extLst>
            </p:cNvPr>
            <p:cNvSpPr/>
            <p:nvPr/>
          </p:nvSpPr>
          <p:spPr>
            <a:xfrm rot="3267739">
              <a:off x="7851519" y="1114881"/>
              <a:ext cx="3063936" cy="213193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B5095A09-1F3F-9A41-86F3-2AA5DBC562C7}"/>
              </a:ext>
            </a:extLst>
          </p:cNvPr>
          <p:cNvSpPr txBox="1"/>
          <p:nvPr/>
        </p:nvSpPr>
        <p:spPr>
          <a:xfrm>
            <a:off x="5210295" y="537998"/>
            <a:ext cx="27668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3600" b="1" dirty="0"/>
              <a:t>Outline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7F3E389-6D99-9643-95DA-F3B985568F45}"/>
              </a:ext>
            </a:extLst>
          </p:cNvPr>
          <p:cNvSpPr txBox="1"/>
          <p:nvPr/>
        </p:nvSpPr>
        <p:spPr>
          <a:xfrm>
            <a:off x="4472522" y="2421036"/>
            <a:ext cx="663570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Background &amp; Motivation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Objective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System Architecture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System Deployment Specification</a:t>
            </a:r>
          </a:p>
        </p:txBody>
      </p:sp>
    </p:spTree>
    <p:extLst>
      <p:ext uri="{BB962C8B-B14F-4D97-AF65-F5344CB8AC3E}">
        <p14:creationId xmlns:p14="http://schemas.microsoft.com/office/powerpoint/2010/main" val="31472536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6E5DE498-304B-D544-80BC-E24D0A1136B5}"/>
              </a:ext>
            </a:extLst>
          </p:cNvPr>
          <p:cNvGrpSpPr/>
          <p:nvPr/>
        </p:nvGrpSpPr>
        <p:grpSpPr>
          <a:xfrm rot="17013839" flipH="1">
            <a:off x="-10886" y="4561111"/>
            <a:ext cx="899683" cy="3315875"/>
            <a:chOff x="8702480" y="-310490"/>
            <a:chExt cx="787603" cy="3411888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9BE569E-293A-FC4C-9CC0-518E8A5E1619}"/>
                </a:ext>
              </a:extLst>
            </p:cNvPr>
            <p:cNvSpPr/>
            <p:nvPr/>
          </p:nvSpPr>
          <p:spPr>
            <a:xfrm rot="3267739">
              <a:off x="7277109" y="1462833"/>
              <a:ext cx="3063936" cy="213193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638D2B1-D19F-9A40-AAE3-A41D0169305E}"/>
                </a:ext>
              </a:extLst>
            </p:cNvPr>
            <p:cNvSpPr/>
            <p:nvPr/>
          </p:nvSpPr>
          <p:spPr>
            <a:xfrm rot="3267739">
              <a:off x="7546719" y="1278166"/>
              <a:ext cx="3063936" cy="21319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13727FF-BCE0-2A42-B548-0D9463837637}"/>
                </a:ext>
              </a:extLst>
            </p:cNvPr>
            <p:cNvSpPr/>
            <p:nvPr/>
          </p:nvSpPr>
          <p:spPr>
            <a:xfrm rot="3267739">
              <a:off x="7851519" y="1114881"/>
              <a:ext cx="3063936" cy="213193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FA3D328-07C2-B54B-AEF1-BC9D43B2102D}"/>
              </a:ext>
            </a:extLst>
          </p:cNvPr>
          <p:cNvGrpSpPr/>
          <p:nvPr/>
        </p:nvGrpSpPr>
        <p:grpSpPr>
          <a:xfrm>
            <a:off x="11404397" y="-695590"/>
            <a:ext cx="787603" cy="3411888"/>
            <a:chOff x="8702480" y="-310490"/>
            <a:chExt cx="787603" cy="3411888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8037C1F-5C87-524B-AE62-271C4AC20849}"/>
                </a:ext>
              </a:extLst>
            </p:cNvPr>
            <p:cNvSpPr/>
            <p:nvPr/>
          </p:nvSpPr>
          <p:spPr>
            <a:xfrm rot="3267739">
              <a:off x="7277109" y="1462833"/>
              <a:ext cx="3063936" cy="213193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A4FFA72-75BD-4740-9B16-A279393E2FD7}"/>
                </a:ext>
              </a:extLst>
            </p:cNvPr>
            <p:cNvSpPr/>
            <p:nvPr/>
          </p:nvSpPr>
          <p:spPr>
            <a:xfrm rot="3267739">
              <a:off x="7546719" y="1278166"/>
              <a:ext cx="3063936" cy="21319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2D173A3-355B-2F49-822F-D53748A39257}"/>
                </a:ext>
              </a:extLst>
            </p:cNvPr>
            <p:cNvSpPr/>
            <p:nvPr/>
          </p:nvSpPr>
          <p:spPr>
            <a:xfrm rot="3267739">
              <a:off x="7851519" y="1114881"/>
              <a:ext cx="3063936" cy="213193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B5095A09-1F3F-9A41-86F3-2AA5DBC562C7}"/>
              </a:ext>
            </a:extLst>
          </p:cNvPr>
          <p:cNvSpPr txBox="1"/>
          <p:nvPr/>
        </p:nvSpPr>
        <p:spPr>
          <a:xfrm>
            <a:off x="5210295" y="537998"/>
            <a:ext cx="27668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3600" b="1" dirty="0"/>
              <a:t>Outline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7F3E389-6D99-9643-95DA-F3B985568F45}"/>
              </a:ext>
            </a:extLst>
          </p:cNvPr>
          <p:cNvSpPr txBox="1"/>
          <p:nvPr/>
        </p:nvSpPr>
        <p:spPr>
          <a:xfrm>
            <a:off x="4472522" y="2421036"/>
            <a:ext cx="663570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600" b="1" dirty="0"/>
              <a:t>Background &amp; Motivation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Objective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System Architecture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System Deployment Specification</a:t>
            </a:r>
          </a:p>
        </p:txBody>
      </p:sp>
    </p:spTree>
    <p:extLst>
      <p:ext uri="{BB962C8B-B14F-4D97-AF65-F5344CB8AC3E}">
        <p14:creationId xmlns:p14="http://schemas.microsoft.com/office/powerpoint/2010/main" val="22659724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6E5DE498-304B-D544-80BC-E24D0A1136B5}"/>
              </a:ext>
            </a:extLst>
          </p:cNvPr>
          <p:cNvGrpSpPr/>
          <p:nvPr/>
        </p:nvGrpSpPr>
        <p:grpSpPr>
          <a:xfrm rot="17013839" flipH="1">
            <a:off x="-10886" y="4561111"/>
            <a:ext cx="899683" cy="3315875"/>
            <a:chOff x="8702480" y="-310490"/>
            <a:chExt cx="787603" cy="3411888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9BE569E-293A-FC4C-9CC0-518E8A5E1619}"/>
                </a:ext>
              </a:extLst>
            </p:cNvPr>
            <p:cNvSpPr/>
            <p:nvPr/>
          </p:nvSpPr>
          <p:spPr>
            <a:xfrm rot="3267739">
              <a:off x="7277109" y="1462833"/>
              <a:ext cx="3063936" cy="213193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638D2B1-D19F-9A40-AAE3-A41D0169305E}"/>
                </a:ext>
              </a:extLst>
            </p:cNvPr>
            <p:cNvSpPr/>
            <p:nvPr/>
          </p:nvSpPr>
          <p:spPr>
            <a:xfrm rot="3267739">
              <a:off x="7546719" y="1278166"/>
              <a:ext cx="3063936" cy="21319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13727FF-BCE0-2A42-B548-0D9463837637}"/>
                </a:ext>
              </a:extLst>
            </p:cNvPr>
            <p:cNvSpPr/>
            <p:nvPr/>
          </p:nvSpPr>
          <p:spPr>
            <a:xfrm rot="3267739">
              <a:off x="7851519" y="1114881"/>
              <a:ext cx="3063936" cy="213193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FA3D328-07C2-B54B-AEF1-BC9D43B2102D}"/>
              </a:ext>
            </a:extLst>
          </p:cNvPr>
          <p:cNvGrpSpPr/>
          <p:nvPr/>
        </p:nvGrpSpPr>
        <p:grpSpPr>
          <a:xfrm>
            <a:off x="11404397" y="-695590"/>
            <a:ext cx="787603" cy="3411888"/>
            <a:chOff x="8702480" y="-310490"/>
            <a:chExt cx="787603" cy="3411888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8037C1F-5C87-524B-AE62-271C4AC20849}"/>
                </a:ext>
              </a:extLst>
            </p:cNvPr>
            <p:cNvSpPr/>
            <p:nvPr/>
          </p:nvSpPr>
          <p:spPr>
            <a:xfrm rot="3267739">
              <a:off x="7277109" y="1462833"/>
              <a:ext cx="3063936" cy="213193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A4FFA72-75BD-4740-9B16-A279393E2FD7}"/>
                </a:ext>
              </a:extLst>
            </p:cNvPr>
            <p:cNvSpPr/>
            <p:nvPr/>
          </p:nvSpPr>
          <p:spPr>
            <a:xfrm rot="3267739">
              <a:off x="7546719" y="1278166"/>
              <a:ext cx="3063936" cy="21319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2D173A3-355B-2F49-822F-D53748A39257}"/>
                </a:ext>
              </a:extLst>
            </p:cNvPr>
            <p:cNvSpPr/>
            <p:nvPr/>
          </p:nvSpPr>
          <p:spPr>
            <a:xfrm rot="3267739">
              <a:off x="7851519" y="1114881"/>
              <a:ext cx="3063936" cy="213193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26DF0802-D237-2F43-8B92-AB6A1B78D706}"/>
              </a:ext>
            </a:extLst>
          </p:cNvPr>
          <p:cNvSpPr txBox="1"/>
          <p:nvPr/>
        </p:nvSpPr>
        <p:spPr>
          <a:xfrm>
            <a:off x="433568" y="274320"/>
            <a:ext cx="3532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2400" b="1" dirty="0"/>
              <a:t>Background &amp; Motivation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685D39-CFEA-9044-AEA3-7F2C8443B8A1}"/>
              </a:ext>
            </a:extLst>
          </p:cNvPr>
          <p:cNvSpPr txBox="1"/>
          <p:nvPr/>
        </p:nvSpPr>
        <p:spPr>
          <a:xfrm>
            <a:off x="3200400" y="2308235"/>
            <a:ext cx="809244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Sharp cryptocurrency market volatility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Social media opinion is a good indicator of market price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Real-time data explosion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Real-Time analyzation tool helps decision making</a:t>
            </a:r>
          </a:p>
        </p:txBody>
      </p:sp>
    </p:spTree>
    <p:extLst>
      <p:ext uri="{BB962C8B-B14F-4D97-AF65-F5344CB8AC3E}">
        <p14:creationId xmlns:p14="http://schemas.microsoft.com/office/powerpoint/2010/main" val="37371372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A05CB2B-8EAB-5D4F-B8C0-7960D73D54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933" y="836377"/>
            <a:ext cx="11036061" cy="5023948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6E5DE498-304B-D544-80BC-E24D0A1136B5}"/>
              </a:ext>
            </a:extLst>
          </p:cNvPr>
          <p:cNvGrpSpPr/>
          <p:nvPr/>
        </p:nvGrpSpPr>
        <p:grpSpPr>
          <a:xfrm rot="17013839" flipH="1">
            <a:off x="-10886" y="4561111"/>
            <a:ext cx="899683" cy="3315875"/>
            <a:chOff x="8702480" y="-310490"/>
            <a:chExt cx="787603" cy="3411888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9BE569E-293A-FC4C-9CC0-518E8A5E1619}"/>
                </a:ext>
              </a:extLst>
            </p:cNvPr>
            <p:cNvSpPr/>
            <p:nvPr/>
          </p:nvSpPr>
          <p:spPr>
            <a:xfrm rot="3267739">
              <a:off x="7277109" y="1462833"/>
              <a:ext cx="3063936" cy="213193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638D2B1-D19F-9A40-AAE3-A41D0169305E}"/>
                </a:ext>
              </a:extLst>
            </p:cNvPr>
            <p:cNvSpPr/>
            <p:nvPr/>
          </p:nvSpPr>
          <p:spPr>
            <a:xfrm rot="3267739">
              <a:off x="7546719" y="1278166"/>
              <a:ext cx="3063936" cy="21319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13727FF-BCE0-2A42-B548-0D9463837637}"/>
                </a:ext>
              </a:extLst>
            </p:cNvPr>
            <p:cNvSpPr/>
            <p:nvPr/>
          </p:nvSpPr>
          <p:spPr>
            <a:xfrm rot="3267739">
              <a:off x="7851519" y="1114881"/>
              <a:ext cx="3063936" cy="213193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FA3D328-07C2-B54B-AEF1-BC9D43B2102D}"/>
              </a:ext>
            </a:extLst>
          </p:cNvPr>
          <p:cNvGrpSpPr/>
          <p:nvPr/>
        </p:nvGrpSpPr>
        <p:grpSpPr>
          <a:xfrm>
            <a:off x="11404397" y="-695590"/>
            <a:ext cx="787603" cy="3411888"/>
            <a:chOff x="8702480" y="-310490"/>
            <a:chExt cx="787603" cy="3411888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8037C1F-5C87-524B-AE62-271C4AC20849}"/>
                </a:ext>
              </a:extLst>
            </p:cNvPr>
            <p:cNvSpPr/>
            <p:nvPr/>
          </p:nvSpPr>
          <p:spPr>
            <a:xfrm rot="3267739">
              <a:off x="7277109" y="1462833"/>
              <a:ext cx="3063936" cy="213193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A4FFA72-75BD-4740-9B16-A279393E2FD7}"/>
                </a:ext>
              </a:extLst>
            </p:cNvPr>
            <p:cNvSpPr/>
            <p:nvPr/>
          </p:nvSpPr>
          <p:spPr>
            <a:xfrm rot="3267739">
              <a:off x="7546719" y="1278166"/>
              <a:ext cx="3063936" cy="21319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2D173A3-355B-2F49-822F-D53748A39257}"/>
                </a:ext>
              </a:extLst>
            </p:cNvPr>
            <p:cNvSpPr/>
            <p:nvPr/>
          </p:nvSpPr>
          <p:spPr>
            <a:xfrm rot="3267739">
              <a:off x="7851519" y="1114881"/>
              <a:ext cx="3063936" cy="213193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</p:grp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088FFEA-5947-2F44-94F8-3CF8959C0BE0}"/>
              </a:ext>
            </a:extLst>
          </p:cNvPr>
          <p:cNvCxnSpPr>
            <a:cxnSpLocks/>
          </p:cNvCxnSpPr>
          <p:nvPr/>
        </p:nvCxnSpPr>
        <p:spPr>
          <a:xfrm>
            <a:off x="6096000" y="1902413"/>
            <a:ext cx="452247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3249D05-DA4C-6049-B33F-9F5B03B63FDD}"/>
              </a:ext>
            </a:extLst>
          </p:cNvPr>
          <p:cNvCxnSpPr>
            <a:cxnSpLocks/>
          </p:cNvCxnSpPr>
          <p:nvPr/>
        </p:nvCxnSpPr>
        <p:spPr>
          <a:xfrm>
            <a:off x="2294021" y="4220497"/>
            <a:ext cx="832444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6883A4F-CF85-A149-9A51-F97BEE06B205}"/>
              </a:ext>
            </a:extLst>
          </p:cNvPr>
          <p:cNvCxnSpPr>
            <a:cxnSpLocks/>
          </p:cNvCxnSpPr>
          <p:nvPr/>
        </p:nvCxnSpPr>
        <p:spPr>
          <a:xfrm>
            <a:off x="7429500" y="1902413"/>
            <a:ext cx="0" cy="2318084"/>
          </a:xfrm>
          <a:prstGeom prst="straightConnector1">
            <a:avLst/>
          </a:prstGeom>
          <a:ln w="444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2DCE332D-7464-D64A-BB92-36FA25AFA9F5}"/>
              </a:ext>
            </a:extLst>
          </p:cNvPr>
          <p:cNvSpPr txBox="1"/>
          <p:nvPr/>
        </p:nvSpPr>
        <p:spPr>
          <a:xfrm>
            <a:off x="360874" y="259011"/>
            <a:ext cx="51435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Sharp cryptocurrency market volatility</a:t>
            </a:r>
          </a:p>
          <a:p>
            <a:endParaRPr lang="en-C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431E6E-F0CC-5046-9BD9-E0177A5A57DA}"/>
              </a:ext>
            </a:extLst>
          </p:cNvPr>
          <p:cNvSpPr txBox="1"/>
          <p:nvPr/>
        </p:nvSpPr>
        <p:spPr>
          <a:xfrm>
            <a:off x="7543560" y="2465523"/>
            <a:ext cx="9989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3200" dirty="0">
                <a:solidFill>
                  <a:srgbClr val="FF0000"/>
                </a:solidFill>
              </a:rPr>
              <a:t>6.7%</a:t>
            </a:r>
          </a:p>
        </p:txBody>
      </p:sp>
    </p:spTree>
    <p:extLst>
      <p:ext uri="{BB962C8B-B14F-4D97-AF65-F5344CB8AC3E}">
        <p14:creationId xmlns:p14="http://schemas.microsoft.com/office/powerpoint/2010/main" val="36829271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6E5DE498-304B-D544-80BC-E24D0A1136B5}"/>
              </a:ext>
            </a:extLst>
          </p:cNvPr>
          <p:cNvGrpSpPr/>
          <p:nvPr/>
        </p:nvGrpSpPr>
        <p:grpSpPr>
          <a:xfrm rot="17013839" flipH="1">
            <a:off x="-10886" y="4561111"/>
            <a:ext cx="899683" cy="3315875"/>
            <a:chOff x="8702480" y="-310490"/>
            <a:chExt cx="787603" cy="3411888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9BE569E-293A-FC4C-9CC0-518E8A5E1619}"/>
                </a:ext>
              </a:extLst>
            </p:cNvPr>
            <p:cNvSpPr/>
            <p:nvPr/>
          </p:nvSpPr>
          <p:spPr>
            <a:xfrm rot="3267739">
              <a:off x="7277109" y="1462833"/>
              <a:ext cx="3063936" cy="213193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638D2B1-D19F-9A40-AAE3-A41D0169305E}"/>
                </a:ext>
              </a:extLst>
            </p:cNvPr>
            <p:cNvSpPr/>
            <p:nvPr/>
          </p:nvSpPr>
          <p:spPr>
            <a:xfrm rot="3267739">
              <a:off x="7546719" y="1278166"/>
              <a:ext cx="3063936" cy="21319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13727FF-BCE0-2A42-B548-0D9463837637}"/>
                </a:ext>
              </a:extLst>
            </p:cNvPr>
            <p:cNvSpPr/>
            <p:nvPr/>
          </p:nvSpPr>
          <p:spPr>
            <a:xfrm rot="3267739">
              <a:off x="7851519" y="1114881"/>
              <a:ext cx="3063936" cy="213193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FA3D328-07C2-B54B-AEF1-BC9D43B2102D}"/>
              </a:ext>
            </a:extLst>
          </p:cNvPr>
          <p:cNvGrpSpPr/>
          <p:nvPr/>
        </p:nvGrpSpPr>
        <p:grpSpPr>
          <a:xfrm>
            <a:off x="11404397" y="-695590"/>
            <a:ext cx="787603" cy="3411888"/>
            <a:chOff x="8702480" y="-310490"/>
            <a:chExt cx="787603" cy="3411888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8037C1F-5C87-524B-AE62-271C4AC20849}"/>
                </a:ext>
              </a:extLst>
            </p:cNvPr>
            <p:cNvSpPr/>
            <p:nvPr/>
          </p:nvSpPr>
          <p:spPr>
            <a:xfrm rot="3267739">
              <a:off x="7277109" y="1462833"/>
              <a:ext cx="3063936" cy="213193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A4FFA72-75BD-4740-9B16-A279393E2FD7}"/>
                </a:ext>
              </a:extLst>
            </p:cNvPr>
            <p:cNvSpPr/>
            <p:nvPr/>
          </p:nvSpPr>
          <p:spPr>
            <a:xfrm rot="3267739">
              <a:off x="7546719" y="1278166"/>
              <a:ext cx="3063936" cy="21319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2D173A3-355B-2F49-822F-D53748A39257}"/>
                </a:ext>
              </a:extLst>
            </p:cNvPr>
            <p:cNvSpPr/>
            <p:nvPr/>
          </p:nvSpPr>
          <p:spPr>
            <a:xfrm rot="3267739">
              <a:off x="7851519" y="1114881"/>
              <a:ext cx="3063936" cy="213193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5E09B128-D079-1C41-8819-CC507B25A3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7632" y="0"/>
            <a:ext cx="6396182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137DC46-C235-E145-82E0-4C840C3CAAFD}"/>
              </a:ext>
            </a:extLst>
          </p:cNvPr>
          <p:cNvSpPr txBox="1"/>
          <p:nvPr/>
        </p:nvSpPr>
        <p:spPr>
          <a:xfrm>
            <a:off x="197646" y="217170"/>
            <a:ext cx="337994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Social media opinion is a good indicator of market price</a:t>
            </a:r>
          </a:p>
          <a:p>
            <a:endParaRPr lang="en-CN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2CCB202-04D2-EE40-A6CC-B26971326ECF}"/>
              </a:ext>
            </a:extLst>
          </p:cNvPr>
          <p:cNvSpPr/>
          <p:nvPr/>
        </p:nvSpPr>
        <p:spPr>
          <a:xfrm>
            <a:off x="1264468" y="1976765"/>
            <a:ext cx="8964545" cy="122363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AC181109-7847-7849-B1A5-1771880EE067}"/>
              </a:ext>
            </a:extLst>
          </p:cNvPr>
          <p:cNvSpPr/>
          <p:nvPr/>
        </p:nvSpPr>
        <p:spPr>
          <a:xfrm>
            <a:off x="1828800" y="2308235"/>
            <a:ext cx="2435426" cy="50354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3525029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6E5DE498-304B-D544-80BC-E24D0A1136B5}"/>
              </a:ext>
            </a:extLst>
          </p:cNvPr>
          <p:cNvGrpSpPr/>
          <p:nvPr/>
        </p:nvGrpSpPr>
        <p:grpSpPr>
          <a:xfrm rot="17013839" flipH="1">
            <a:off x="-10886" y="4561111"/>
            <a:ext cx="899683" cy="3315875"/>
            <a:chOff x="8702480" y="-310490"/>
            <a:chExt cx="787603" cy="3411888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9BE569E-293A-FC4C-9CC0-518E8A5E1619}"/>
                </a:ext>
              </a:extLst>
            </p:cNvPr>
            <p:cNvSpPr/>
            <p:nvPr/>
          </p:nvSpPr>
          <p:spPr>
            <a:xfrm rot="3267739">
              <a:off x="7277109" y="1462833"/>
              <a:ext cx="3063936" cy="213193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638D2B1-D19F-9A40-AAE3-A41D0169305E}"/>
                </a:ext>
              </a:extLst>
            </p:cNvPr>
            <p:cNvSpPr/>
            <p:nvPr/>
          </p:nvSpPr>
          <p:spPr>
            <a:xfrm rot="3267739">
              <a:off x="7546719" y="1278166"/>
              <a:ext cx="3063936" cy="21319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13727FF-BCE0-2A42-B548-0D9463837637}"/>
                </a:ext>
              </a:extLst>
            </p:cNvPr>
            <p:cNvSpPr/>
            <p:nvPr/>
          </p:nvSpPr>
          <p:spPr>
            <a:xfrm rot="3267739">
              <a:off x="7851519" y="1114881"/>
              <a:ext cx="3063936" cy="213193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FA3D328-07C2-B54B-AEF1-BC9D43B2102D}"/>
              </a:ext>
            </a:extLst>
          </p:cNvPr>
          <p:cNvGrpSpPr/>
          <p:nvPr/>
        </p:nvGrpSpPr>
        <p:grpSpPr>
          <a:xfrm>
            <a:off x="11404397" y="-695590"/>
            <a:ext cx="787603" cy="3411888"/>
            <a:chOff x="8702480" y="-310490"/>
            <a:chExt cx="787603" cy="3411888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8037C1F-5C87-524B-AE62-271C4AC20849}"/>
                </a:ext>
              </a:extLst>
            </p:cNvPr>
            <p:cNvSpPr/>
            <p:nvPr/>
          </p:nvSpPr>
          <p:spPr>
            <a:xfrm rot="3267739">
              <a:off x="7277109" y="1462833"/>
              <a:ext cx="3063936" cy="213193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A4FFA72-75BD-4740-9B16-A279393E2FD7}"/>
                </a:ext>
              </a:extLst>
            </p:cNvPr>
            <p:cNvSpPr/>
            <p:nvPr/>
          </p:nvSpPr>
          <p:spPr>
            <a:xfrm rot="3267739">
              <a:off x="7546719" y="1278166"/>
              <a:ext cx="3063936" cy="21319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2D173A3-355B-2F49-822F-D53748A39257}"/>
                </a:ext>
              </a:extLst>
            </p:cNvPr>
            <p:cNvSpPr/>
            <p:nvPr/>
          </p:nvSpPr>
          <p:spPr>
            <a:xfrm rot="3267739">
              <a:off x="7851519" y="1114881"/>
              <a:ext cx="3063936" cy="213193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CA535AF1-022D-784A-A639-518ABCBBE335}"/>
              </a:ext>
            </a:extLst>
          </p:cNvPr>
          <p:cNvSpPr txBox="1"/>
          <p:nvPr/>
        </p:nvSpPr>
        <p:spPr>
          <a:xfrm>
            <a:off x="50365" y="171347"/>
            <a:ext cx="21336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Big</a:t>
            </a:r>
            <a:r>
              <a:rPr lang="zh-CN" altLang="en-US" sz="2800" b="1" dirty="0"/>
              <a:t> </a:t>
            </a:r>
            <a:r>
              <a:rPr lang="en-US" altLang="zh-CN" sz="2800" b="1" dirty="0"/>
              <a:t>Data Era</a:t>
            </a:r>
            <a:endParaRPr lang="en-CN" sz="2000" b="1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47FAFBE-B370-624E-9690-940E1B7115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0899" y="1335718"/>
            <a:ext cx="8762915" cy="353060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8631576-8CF5-6C44-91AE-05E8FA9DB47E}"/>
              </a:ext>
            </a:extLst>
          </p:cNvPr>
          <p:cNvSpPr txBox="1"/>
          <p:nvPr/>
        </p:nvSpPr>
        <p:spPr>
          <a:xfrm>
            <a:off x="3358684" y="5322804"/>
            <a:ext cx="7749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</a:t>
            </a:r>
            <a:r>
              <a:rPr lang="en-US" dirty="0"/>
              <a:t> ZB = 1000</a:t>
            </a:r>
            <a:r>
              <a:rPr lang="en-US" baseline="30000" dirty="0"/>
              <a:t>7</a:t>
            </a:r>
            <a:r>
              <a:rPr lang="en-US" dirty="0"/>
              <a:t>bytes = 10</a:t>
            </a:r>
            <a:r>
              <a:rPr lang="en-US" baseline="30000" dirty="0"/>
              <a:t>21</a:t>
            </a:r>
            <a:r>
              <a:rPr lang="en-US" dirty="0"/>
              <a:t>bytes = </a:t>
            </a:r>
            <a:r>
              <a:rPr lang="en-US" b="1" dirty="0"/>
              <a:t>1</a:t>
            </a:r>
            <a:r>
              <a:rPr lang="en-US" dirty="0"/>
              <a:t>000000000000000000000bytes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13822553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6E5DE498-304B-D544-80BC-E24D0A1136B5}"/>
              </a:ext>
            </a:extLst>
          </p:cNvPr>
          <p:cNvGrpSpPr/>
          <p:nvPr/>
        </p:nvGrpSpPr>
        <p:grpSpPr>
          <a:xfrm rot="17013839" flipH="1">
            <a:off x="-10886" y="4561111"/>
            <a:ext cx="899683" cy="3315875"/>
            <a:chOff x="8702480" y="-310490"/>
            <a:chExt cx="787603" cy="3411888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9BE569E-293A-FC4C-9CC0-518E8A5E1619}"/>
                </a:ext>
              </a:extLst>
            </p:cNvPr>
            <p:cNvSpPr/>
            <p:nvPr/>
          </p:nvSpPr>
          <p:spPr>
            <a:xfrm rot="3267739">
              <a:off x="7277109" y="1462833"/>
              <a:ext cx="3063936" cy="213193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638D2B1-D19F-9A40-AAE3-A41D0169305E}"/>
                </a:ext>
              </a:extLst>
            </p:cNvPr>
            <p:cNvSpPr/>
            <p:nvPr/>
          </p:nvSpPr>
          <p:spPr>
            <a:xfrm rot="3267739">
              <a:off x="7546719" y="1278166"/>
              <a:ext cx="3063936" cy="21319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13727FF-BCE0-2A42-B548-0D9463837637}"/>
                </a:ext>
              </a:extLst>
            </p:cNvPr>
            <p:cNvSpPr/>
            <p:nvPr/>
          </p:nvSpPr>
          <p:spPr>
            <a:xfrm rot="3267739">
              <a:off x="7851519" y="1114881"/>
              <a:ext cx="3063936" cy="213193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FA3D328-07C2-B54B-AEF1-BC9D43B2102D}"/>
              </a:ext>
            </a:extLst>
          </p:cNvPr>
          <p:cNvGrpSpPr/>
          <p:nvPr/>
        </p:nvGrpSpPr>
        <p:grpSpPr>
          <a:xfrm>
            <a:off x="11404397" y="-695590"/>
            <a:ext cx="787603" cy="3411888"/>
            <a:chOff x="8702480" y="-310490"/>
            <a:chExt cx="787603" cy="3411888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8037C1F-5C87-524B-AE62-271C4AC20849}"/>
                </a:ext>
              </a:extLst>
            </p:cNvPr>
            <p:cNvSpPr/>
            <p:nvPr/>
          </p:nvSpPr>
          <p:spPr>
            <a:xfrm rot="3267739">
              <a:off x="7277109" y="1462833"/>
              <a:ext cx="3063936" cy="213193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A4FFA72-75BD-4740-9B16-A279393E2FD7}"/>
                </a:ext>
              </a:extLst>
            </p:cNvPr>
            <p:cNvSpPr/>
            <p:nvPr/>
          </p:nvSpPr>
          <p:spPr>
            <a:xfrm rot="3267739">
              <a:off x="7546719" y="1278166"/>
              <a:ext cx="3063936" cy="21319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2D173A3-355B-2F49-822F-D53748A39257}"/>
                </a:ext>
              </a:extLst>
            </p:cNvPr>
            <p:cNvSpPr/>
            <p:nvPr/>
          </p:nvSpPr>
          <p:spPr>
            <a:xfrm rot="3267739">
              <a:off x="7851519" y="1114881"/>
              <a:ext cx="3063936" cy="213193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6BF89407-E913-6A43-A7F0-5A35A393BC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2020" y="1184329"/>
            <a:ext cx="9756204" cy="439029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37AE1FC-1686-F44E-BD8A-49381016C080}"/>
              </a:ext>
            </a:extLst>
          </p:cNvPr>
          <p:cNvSpPr txBox="1"/>
          <p:nvPr/>
        </p:nvSpPr>
        <p:spPr>
          <a:xfrm>
            <a:off x="197646" y="186852"/>
            <a:ext cx="41000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/>
              <a:t>Real-Time Data Explosion</a:t>
            </a:r>
            <a:endParaRPr lang="en-CN" sz="2000" b="1" dirty="0"/>
          </a:p>
        </p:txBody>
      </p:sp>
    </p:spTree>
    <p:extLst>
      <p:ext uri="{BB962C8B-B14F-4D97-AF65-F5344CB8AC3E}">
        <p14:creationId xmlns:p14="http://schemas.microsoft.com/office/powerpoint/2010/main" val="2848258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6E5DE498-304B-D544-80BC-E24D0A1136B5}"/>
              </a:ext>
            </a:extLst>
          </p:cNvPr>
          <p:cNvGrpSpPr/>
          <p:nvPr/>
        </p:nvGrpSpPr>
        <p:grpSpPr>
          <a:xfrm rot="17013839" flipH="1">
            <a:off x="-10886" y="4561111"/>
            <a:ext cx="899683" cy="3315875"/>
            <a:chOff x="8702480" y="-310490"/>
            <a:chExt cx="787603" cy="3411888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9BE569E-293A-FC4C-9CC0-518E8A5E1619}"/>
                </a:ext>
              </a:extLst>
            </p:cNvPr>
            <p:cNvSpPr/>
            <p:nvPr/>
          </p:nvSpPr>
          <p:spPr>
            <a:xfrm rot="3267739">
              <a:off x="7277109" y="1462833"/>
              <a:ext cx="3063936" cy="213193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638D2B1-D19F-9A40-AAE3-A41D0169305E}"/>
                </a:ext>
              </a:extLst>
            </p:cNvPr>
            <p:cNvSpPr/>
            <p:nvPr/>
          </p:nvSpPr>
          <p:spPr>
            <a:xfrm rot="3267739">
              <a:off x="7546719" y="1278166"/>
              <a:ext cx="3063936" cy="21319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13727FF-BCE0-2A42-B548-0D9463837637}"/>
                </a:ext>
              </a:extLst>
            </p:cNvPr>
            <p:cNvSpPr/>
            <p:nvPr/>
          </p:nvSpPr>
          <p:spPr>
            <a:xfrm rot="3267739">
              <a:off x="7851519" y="1114881"/>
              <a:ext cx="3063936" cy="213193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FA3D328-07C2-B54B-AEF1-BC9D43B2102D}"/>
              </a:ext>
            </a:extLst>
          </p:cNvPr>
          <p:cNvGrpSpPr/>
          <p:nvPr/>
        </p:nvGrpSpPr>
        <p:grpSpPr>
          <a:xfrm>
            <a:off x="11404397" y="-695590"/>
            <a:ext cx="787603" cy="3411888"/>
            <a:chOff x="8702480" y="-310490"/>
            <a:chExt cx="787603" cy="3411888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8037C1F-5C87-524B-AE62-271C4AC20849}"/>
                </a:ext>
              </a:extLst>
            </p:cNvPr>
            <p:cNvSpPr/>
            <p:nvPr/>
          </p:nvSpPr>
          <p:spPr>
            <a:xfrm rot="3267739">
              <a:off x="7277109" y="1462833"/>
              <a:ext cx="3063936" cy="213193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A4FFA72-75BD-4740-9B16-A279393E2FD7}"/>
                </a:ext>
              </a:extLst>
            </p:cNvPr>
            <p:cNvSpPr/>
            <p:nvPr/>
          </p:nvSpPr>
          <p:spPr>
            <a:xfrm rot="3267739">
              <a:off x="7546719" y="1278166"/>
              <a:ext cx="3063936" cy="21319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2D173A3-355B-2F49-822F-D53748A39257}"/>
                </a:ext>
              </a:extLst>
            </p:cNvPr>
            <p:cNvSpPr/>
            <p:nvPr/>
          </p:nvSpPr>
          <p:spPr>
            <a:xfrm rot="3267739">
              <a:off x="7851519" y="1114881"/>
              <a:ext cx="3063936" cy="213193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B5095A09-1F3F-9A41-86F3-2AA5DBC562C7}"/>
              </a:ext>
            </a:extLst>
          </p:cNvPr>
          <p:cNvSpPr txBox="1"/>
          <p:nvPr/>
        </p:nvSpPr>
        <p:spPr>
          <a:xfrm>
            <a:off x="5210295" y="537998"/>
            <a:ext cx="27668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3600" b="1" dirty="0"/>
              <a:t>Outline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7F3E389-6D99-9643-95DA-F3B985568F45}"/>
              </a:ext>
            </a:extLst>
          </p:cNvPr>
          <p:cNvSpPr txBox="1"/>
          <p:nvPr/>
        </p:nvSpPr>
        <p:spPr>
          <a:xfrm>
            <a:off x="4472522" y="2421036"/>
            <a:ext cx="663570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Background &amp; Motivation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600" b="1" dirty="0"/>
              <a:t>Objective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System Architecture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System Deployment Specification</a:t>
            </a:r>
          </a:p>
        </p:txBody>
      </p:sp>
    </p:spTree>
    <p:extLst>
      <p:ext uri="{BB962C8B-B14F-4D97-AF65-F5344CB8AC3E}">
        <p14:creationId xmlns:p14="http://schemas.microsoft.com/office/powerpoint/2010/main" val="21976270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6782</TotalTime>
  <Words>165</Words>
  <Application>Microsoft Macintosh PowerPoint</Application>
  <PresentationFormat>Widescreen</PresentationFormat>
  <Paragraphs>53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梁志豪</dc:creator>
  <cp:lastModifiedBy>梁志豪</cp:lastModifiedBy>
  <cp:revision>89</cp:revision>
  <dcterms:created xsi:type="dcterms:W3CDTF">2020-05-15T13:36:24Z</dcterms:created>
  <dcterms:modified xsi:type="dcterms:W3CDTF">2020-06-24T04:01:37Z</dcterms:modified>
</cp:coreProperties>
</file>